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9C1C-4E2F-4EF4-83FF-8C7F9188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CA627-2AFB-4D7C-AA81-A0E807B86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8563F-007E-46DC-9020-624A719F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C1CCB-75E8-4CAD-9D14-8E9E5E26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89452-C10B-49E6-9C5E-8DFCF8B58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5611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F2ED-5759-4D6E-BE51-3A67D149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EF1ED-FD7A-4A7A-95D5-0863F06D0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1B8E6-DD05-46AD-B536-DBF94C8A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7B26B-F85C-4F29-B7E3-92C26B20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53E8D-BF65-48C3-97F2-7C912D77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30943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749902-59C3-4597-AFAD-8FD849DE1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90035E-F6CA-4356-BCE1-268AA2C3E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D5648-FC1B-4424-BB3B-627FC022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79B0E-E7D9-4AA1-B5C5-90152664F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FAF39-01BF-4B83-B679-AFABDE62C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95772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3DD13-6FD5-41C6-9938-8AD67827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7981D-5683-4BC1-925B-81F3BBAA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1DA06-BAA6-4B43-A3EF-7E63BBAD5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D6B32-AAFA-47F6-91B7-180C12B0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07E1-4338-451F-845B-A6C1FE5A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3367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F570-16A5-4967-B882-F37392001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35B9D-5588-4A26-AA2D-9AB78B480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268EE-5A81-47EF-98C3-2F2E3249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25336-54CE-4958-BA62-C5CC9194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ED17B-BBAD-4DBF-A3A6-51580D1DB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16850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E4D4-C056-4F82-8030-EF3BE8EE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8053C-8187-4285-8F53-04A4D51E58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127CE4-CD5A-411C-811C-F95B0DE48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FD1A8-27AA-4999-AD8B-E94115ACD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24DBD-39B4-4525-80B0-A3B4DAF2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DC249-2552-4052-B957-CB32FE6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89290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15F7-D547-4BF5-BF26-BF57F38EC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396F8-4A61-42F5-9BB6-6BE63EE1E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2B6D7-0F9F-4B6B-ABA4-5E8CEF1C8C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052DF-134B-4691-98E8-AC84CD6C0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E3015-4975-49CE-A012-9EB1D3C863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B67A14-49CB-486D-8681-0EA26412E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D4E9F9-1A83-4247-B263-7DF649168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F9ABFB-92E2-4F74-9077-FFDCFBDD9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48878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357A4-58DD-470F-AB24-045E8F24F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41AE4-83BC-4564-A842-99CE9BC4F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A80731-8EBB-4078-9BE4-F8BBDFC6A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FD9B2D-4F16-4A1E-AD61-EB682BA8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1610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7BF4AD-48BE-4669-BAEA-D4071D5E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99D19A-2874-45B5-881A-4516E1247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564EE-04AC-4BAC-B7B6-6872976F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500807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B1EE-C8E6-41A8-808D-0ED03F10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A9DD1-88EE-41C8-B62B-1E6379152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00F7B-F475-4004-ABAA-C92E4010B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1FA7E-6F79-4730-B62F-4B3E9520E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53142-6085-4B50-8EBE-0A5A7051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5771F-3446-4BBF-8526-74E7A8C5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4669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48E1-708E-42A1-AD00-6CA99FD6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2A6EA6-3C26-4FEB-A916-2D0741A3F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163C9-0EB2-4EF1-AB00-5B95C54E1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76C97-BEE7-429A-A0C6-F18EE2BFA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CD2F5-6A27-4634-ADE9-E6173F6B8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68CEA-0F4F-4780-BE69-5A4075E4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4659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F1044-F334-4709-B4F7-AC8DCEDF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4C7C2-9098-4471-8409-93FE6199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A3322-35F4-4AEB-B276-E46528541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A33E7F-EF02-459D-AE8E-CC6C6BDE9BAF}" type="datetimeFigureOut">
              <a:rPr lang="es-CR" smtClean="0"/>
              <a:t>14/4/2021</a:t>
            </a:fld>
            <a:endParaRPr lang="es-C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5344C-9FEA-4386-8CA6-F7FDC594A2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27E1F-54DE-4F42-AFA4-C04353417A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EF23C-C7D5-4F7F-B4C8-3B5FBE5ECF3A}" type="slidenum">
              <a:rPr lang="es-CR" smtClean="0"/>
              <a:t>‹#›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46588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1EFE-0746-4558-898F-2CB585B2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1. Behavioral Trends that Will Reshape Our Post-COVID World</a:t>
            </a:r>
            <a:endParaRPr lang="es-C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9C71F-BA1B-4692-A9C3-7B0AFAC2B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</a:t>
            </a: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: Eddie </a:t>
            </a:r>
            <a:r>
              <a:rPr lang="es-CR" sz="2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Yoon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26-01-2021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Hora: 16:00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EBA47B-8633-4777-9757-6F42BD7CDF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07832" y="2951747"/>
            <a:ext cx="7379367" cy="32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0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0F4C-E686-4015-A73D-3FA4EB63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6. Eficacia de los impuestos en Costa Rica: Las reformas pendientes</a:t>
            </a:r>
            <a:endParaRPr lang="es-C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028E-040A-4320-89DE-93451EF0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 Carla </a:t>
            </a:r>
            <a:r>
              <a:rPr lang="es-CR" sz="2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Coghi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19-02-2021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Nota: Tuve un problema y se borraron las fotos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9651F-ED90-41C8-B822-26AD2E35AE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61013" y="3877310"/>
            <a:ext cx="6734866" cy="229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5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CE7FC-E39F-4FDE-8575-4ED48293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7. Future of Higher Education in a Post-Covid-19 World</a:t>
            </a:r>
            <a:endParaRPr lang="es-C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9EA4A-0612-4276-BB8A-70D8D40DD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09-03-2021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6A794-24BB-41EF-B9D8-0739FE81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800" y="3776340"/>
            <a:ext cx="6755000" cy="2400623"/>
          </a:xfrm>
          <a:prstGeom prst="rect">
            <a:avLst/>
          </a:prstGeom>
        </p:spPr>
      </p:pic>
      <p:pic>
        <p:nvPicPr>
          <p:cNvPr id="1025" name="Picture 1" descr="Eventbrite">
            <a:extLst>
              <a:ext uri="{FF2B5EF4-FFF2-40B4-BE49-F238E27FC236}">
                <a16:creationId xmlns:a16="http://schemas.microsoft.com/office/drawing/2014/main" id="{87AE0232-5AE2-4F27-97C8-B5F555B2C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164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E7F7D-80EB-4E41-8605-453BFA42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4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8. Creatividad, innovación y emprendimiento social en tiempos de crisis</a:t>
            </a:r>
            <a:endParaRPr lang="es-CR" sz="2400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75D9C-8EFB-4992-A672-A778360D5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10-03-2021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C266E-F3BD-48AB-A96C-514A5E65D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7853" y="3765520"/>
            <a:ext cx="6681054" cy="241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1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7640C-07FC-4868-B8F1-9FAA94B1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R" sz="27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9. Artificial </a:t>
            </a:r>
            <a:r>
              <a:rPr lang="es-CR" sz="2700" b="1" i="0" dirty="0" err="1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Intelligence</a:t>
            </a:r>
            <a:r>
              <a:rPr lang="es-CR" sz="27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s-CR" sz="2700" b="1" i="0" dirty="0" err="1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for</a:t>
            </a:r>
            <a:r>
              <a:rPr lang="es-CR" sz="27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s-CR" sz="2700" b="1" i="0" dirty="0" err="1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Biomedical</a:t>
            </a:r>
            <a:r>
              <a:rPr lang="es-CR" sz="2700" b="1" i="0" dirty="0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s-CR" sz="2700" b="1" i="0" dirty="0" err="1">
                <a:solidFill>
                  <a:srgbClr val="1E0A3C"/>
                </a:solidFill>
                <a:effectLst/>
                <a:latin typeface="Georgia" panose="02040502050405020303" pitchFamily="18" charset="0"/>
              </a:rPr>
              <a:t>Applications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4ADC-3CC6-4275-9CA8-9E6E9A9F0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25-03-2021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A02DE-58F4-4D77-870D-E95C46E3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63" y="3696070"/>
            <a:ext cx="7056762" cy="248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69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DCE752D-DF30-455F-9D8B-F0B17AFFC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" r="-2" b="-2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95F891-1993-417C-9115-498904AA8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881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023E04-DFF6-42AF-978D-624D48C6AD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543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B582D9-0F9C-4EA6-A934-198B1F804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455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E3B34-2287-4A9F-988A-438D1F37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27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2. Las ventajas de la implementación de la RPA</a:t>
            </a:r>
            <a:endParaRPr lang="es-C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F9CE5-6C15-4EAC-BA68-45C055626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 Claudio M. Rojas y Daniel Muñoz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02-02-2021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8A8D1-5C8A-44E3-8372-9C4878A16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63453" y="3609474"/>
            <a:ext cx="6835841" cy="270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17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6FC576-AE30-4C09-A12C-0582F2A6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5CB7495-5BB0-45D7-9A83-609360B483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50EEE9A-25F4-4DFB-A5D2-AA385A48EA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7" name="Picture 6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6BFD21B1-1D7B-41A9-8AD5-DAAC490B3E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pic>
        <p:nvPicPr>
          <p:cNvPr id="11" name="Picture 10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27C708CA-AAFD-44E5-BE9F-F19FAF7FA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1428" cy="342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6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9373E-B1FE-4D30-8BD0-2680C37F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3. Inteligencia creativa e innovación en el mundo de la </a:t>
            </a:r>
            <a:r>
              <a:rPr lang="es-CR" sz="2400" b="1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liminalidad</a:t>
            </a:r>
            <a:endParaRPr lang="es-C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C5E4F-976B-4478-8137-3A3F94925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 Ana Lucy Zamora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05-02-2021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02F6EF-AB92-4F8F-BE78-D43E6570F6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16116" y="3048686"/>
            <a:ext cx="6737684" cy="31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3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DC81869-2047-4BA5-B03B-0B2F2641C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12A064D-64EC-4F24-AAF8-0D8AE244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7" name="Picture 6" descr="A picture containing text, indoor, screen, electronics&#10;&#10;Description automatically generated">
            <a:extLst>
              <a:ext uri="{FF2B5EF4-FFF2-40B4-BE49-F238E27FC236}">
                <a16:creationId xmlns:a16="http://schemas.microsoft.com/office/drawing/2014/main" id="{B0891192-880D-40C7-AAA9-75B7B759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33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089C-2246-4BDC-B821-4044DD0C7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4. The future of law is now: New thinking of legal education and practice</a:t>
            </a:r>
            <a:endParaRPr lang="es-C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4406C-E5DF-45BC-846B-C8CC99F4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Presentadores: Charles J. Russo, Victoria Van Zandt, Margaret </a:t>
            </a:r>
            <a:r>
              <a:rPr lang="es-CR" sz="2800" dirty="0" err="1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Ioannides</a:t>
            </a: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, Daniel Acevedo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11-02-2021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5D0F6-7BE7-47C4-A588-4DAA938AB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2595" y="3458193"/>
            <a:ext cx="6631205" cy="285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5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38AA3BC-8829-4885-A4BC-6A988F820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820996-CF50-4C4E-927D-4A9E54BD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7" name="Picture 6" descr="A screenshot of a person&#10;&#10;Description automatically generated with medium confidence">
            <a:extLst>
              <a:ext uri="{FF2B5EF4-FFF2-40B4-BE49-F238E27FC236}">
                <a16:creationId xmlns:a16="http://schemas.microsoft.com/office/drawing/2014/main" id="{4A76998B-CF99-493B-871B-EC833FD6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3429000"/>
          </a:xfrm>
          <a:prstGeom prst="rect">
            <a:avLst/>
          </a:prstGeom>
        </p:spPr>
      </p:pic>
      <p:pic>
        <p:nvPicPr>
          <p:cNvPr id="9" name="Picture 8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97B02E7-FD7A-47F7-A9A5-1DB9235FD9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9000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8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F0FE-F5F0-4CE8-B63A-854585FF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s-CR" sz="2400" b="1" dirty="0"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5. D</a:t>
            </a:r>
            <a:r>
              <a:rPr lang="es-CR" sz="2400" b="1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iplomacia Científica: Una hoja de ruta para Centroamérica</a:t>
            </a:r>
            <a:endParaRPr lang="es-CR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42114-2666-4114-A236-69C71620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Presentador: María Estelí J. 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Fecha: 16-02-2021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s-CR" sz="2800" dirty="0">
                <a:effectLst/>
                <a:latin typeface="Georgia" panose="02040502050405020303" pitchFamily="18" charset="0"/>
                <a:ea typeface="Calibri" panose="020F0502020204030204" pitchFamily="34" charset="0"/>
                <a:cs typeface="Arial" panose="020B0604020202020204" pitchFamily="34" charset="0"/>
              </a:rPr>
              <a:t>Nota: Tuve un problema y se borraron las fotos</a:t>
            </a:r>
            <a:endParaRPr lang="es-CR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s-C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AC570-8B22-4B35-9A8A-BE3E69F7DA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14649" y="3630345"/>
            <a:ext cx="6839151" cy="28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21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201</Words>
  <Application>Microsoft Office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Georgia</vt:lpstr>
      <vt:lpstr>Office Theme</vt:lpstr>
      <vt:lpstr>1. Behavioral Trends that Will Reshape Our Post-COVID World</vt:lpstr>
      <vt:lpstr>PowerPoint Presentation</vt:lpstr>
      <vt:lpstr>2. Las ventajas de la implementación de la RPA</vt:lpstr>
      <vt:lpstr>PowerPoint Presentation</vt:lpstr>
      <vt:lpstr>3. Inteligencia creativa e innovación en el mundo de la liminalidad</vt:lpstr>
      <vt:lpstr>PowerPoint Presentation</vt:lpstr>
      <vt:lpstr>4. The future of law is now: New thinking of legal education and practice</vt:lpstr>
      <vt:lpstr>PowerPoint Presentation</vt:lpstr>
      <vt:lpstr>5. Diplomacia Científica: Una hoja de ruta para Centroamérica</vt:lpstr>
      <vt:lpstr>6. Eficacia de los impuestos en Costa Rica: Las reformas pendientes</vt:lpstr>
      <vt:lpstr>7. Future of Higher Education in a Post-Covid-19 World</vt:lpstr>
      <vt:lpstr>8. Creatividad, innovación y emprendimiento social en tiempos de crisis</vt:lpstr>
      <vt:lpstr>9. Artificial Intelligence for Biomedical Applications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Behavioral Trends that Will Reshape Our Post-COVID World</dc:title>
  <dc:creator>Emmanuel Naranjo</dc:creator>
  <cp:lastModifiedBy>Emmanuel Naranjo</cp:lastModifiedBy>
  <cp:revision>6</cp:revision>
  <dcterms:created xsi:type="dcterms:W3CDTF">2021-03-09T03:59:59Z</dcterms:created>
  <dcterms:modified xsi:type="dcterms:W3CDTF">2021-04-14T19:53:40Z</dcterms:modified>
</cp:coreProperties>
</file>